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handoutMasterIdLst>
    <p:handoutMasterId r:id="rId7"/>
  </p:handoutMasterIdLst>
  <p:sldIdLst>
    <p:sldId id="256" r:id="rId3"/>
    <p:sldId id="265" r:id="rId4"/>
    <p:sldId id="266" r:id="rId5"/>
    <p:sldId id="263" r:id="rId6"/>
  </p:sldIdLst>
  <p:sldSz cx="12192000" cy="6858000"/>
  <p:notesSz cx="12192000" cy="6858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5A8E"/>
    <a:srgbClr val="D99F49"/>
    <a:srgbClr val="FF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7AC3CCA-C797-4891-BE02-D94E43425B78}">
  <a:tblStyle styleId="{D7AC3CCA-C797-4891-BE02-D94E43425B78}" styleName="Style moyen 4">
    <a:wholeTbl>
      <a:tcTxStyle>
        <a:fontRef idx="minor">
          <a:srgbClr val="000000"/>
        </a:fontRef>
        <a:schemeClr val="dk1"/>
      </a:tcTxStyle>
      <a:tcStyle>
        <a:tcBdr>
          <a:left>
            <a:ln w="12700">
              <a:solidFill>
                <a:schemeClr val="dk1"/>
              </a:solidFill>
            </a:ln>
          </a:left>
          <a:right>
            <a:ln w="12700">
              <a:solidFill>
                <a:schemeClr val="dk1"/>
              </a:solidFill>
            </a:ln>
          </a:right>
          <a:top>
            <a:ln w="12700">
              <a:solidFill>
                <a:schemeClr val="dk1"/>
              </a:solidFill>
            </a:ln>
          </a:top>
          <a:bottom>
            <a:ln w="12700">
              <a:solidFill>
                <a:schemeClr val="dk1"/>
              </a:solidFill>
            </a:ln>
          </a:bottom>
          <a:insideH>
            <a:ln w="12700">
              <a:solidFill>
                <a:schemeClr val="dk1"/>
              </a:solidFill>
            </a:ln>
          </a:insideH>
          <a:insideV>
            <a:ln w="12700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  <a:fill>
          <a:solidFill>
            <a:schemeClr val="dk1">
              <a:tint val="4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25400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/>
        <a:fill>
          <a:solidFill>
            <a:schemeClr val="dk1">
              <a:tint val="20000"/>
            </a:schemeClr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368" y="17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7" d="100"/>
          <a:sy n="127" d="100"/>
        </p:scale>
        <p:origin x="792" y="12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3442ECD-3581-42C6-B5F2-837ACCB053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50908B2-AC6D-4198-B122-7FC5C8DB23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A25BC0-C800-4F18-BD2A-4136255246A9}" type="datetimeFigureOut">
              <a:rPr lang="fr-FR" smtClean="0"/>
              <a:t>13/04/2025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13E8C95-7F2B-4E5C-92B9-EBB314256A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E7C4714-6E48-42C2-9BC1-ED2CC17EB1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AC88D-6B70-4E80-9ACF-5BF87B4BF0D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3742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73266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 dirty="0"/>
              <a:t>Modifiez le style des sous-titres du masque</a:t>
            </a:r>
            <a:endParaRPr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6CB090-FE58-6440-84AD-FA79CAFA9353}" type="datetimeFigureOut">
              <a:rPr lang="fr-FR"/>
              <a:t>13/04/2025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67E7-F06C-FB4F-9040-9ADF85F5C118}" type="slidenum">
              <a:rPr lang="fr-FR"/>
              <a:t>‹N›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9B1071-0C68-43DC-BC8E-9635477FAA0C}"/>
              </a:ext>
            </a:extLst>
          </p:cNvPr>
          <p:cNvSpPr/>
          <p:nvPr userDrawn="1"/>
        </p:nvSpPr>
        <p:spPr>
          <a:xfrm>
            <a:off x="0" y="3521075"/>
            <a:ext cx="3702424" cy="80963"/>
          </a:xfrm>
          <a:prstGeom prst="rect">
            <a:avLst/>
          </a:prstGeom>
          <a:solidFill>
            <a:srgbClr val="D99F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1116419" y="301958"/>
            <a:ext cx="9758279" cy="862513"/>
          </a:xfrm>
        </p:spPr>
        <p:txBody>
          <a:bodyPr/>
          <a:lstStyle/>
          <a:p>
            <a:pPr>
              <a:defRPr/>
            </a:pPr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116419" y="1386167"/>
            <a:ext cx="10748955" cy="4671201"/>
          </a:xfrm>
        </p:spPr>
        <p:txBody>
          <a:bodyPr/>
          <a:lstStyle/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>
            <a:off x="291601" y="6356350"/>
            <a:ext cx="2249906" cy="365125"/>
          </a:xfrm>
        </p:spPr>
        <p:txBody>
          <a:bodyPr/>
          <a:lstStyle/>
          <a:p>
            <a:pPr>
              <a:defRPr/>
            </a:pPr>
            <a:fld id="{116CB090-FE58-6440-84AD-FA79CAFA9353}" type="datetimeFigureOut">
              <a:rPr lang="fr-FR"/>
              <a:t>13/04/2025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8685028" y="6356350"/>
            <a:ext cx="3180346" cy="365125"/>
          </a:xfrm>
        </p:spPr>
        <p:txBody>
          <a:bodyPr/>
          <a:lstStyle/>
          <a:p>
            <a:pPr>
              <a:defRPr/>
            </a:pPr>
            <a:fld id="{15E867E7-F06C-FB4F-9040-9ADF85F5C118}" type="slidenum">
              <a:rPr lang="fr-FR"/>
              <a:t>‹N›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20901E-6C14-4E65-CEA2-4BF0AAFFE9BC}"/>
              </a:ext>
            </a:extLst>
          </p:cNvPr>
          <p:cNvSpPr/>
          <p:nvPr userDrawn="1"/>
        </p:nvSpPr>
        <p:spPr bwMode="auto">
          <a:xfrm>
            <a:off x="0" y="1196911"/>
            <a:ext cx="12192000" cy="58052"/>
          </a:xfrm>
          <a:prstGeom prst="rect">
            <a:avLst/>
          </a:prstGeom>
          <a:solidFill>
            <a:srgbClr val="D99F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08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8200" y="1241108"/>
            <a:ext cx="10952746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 bwMode="auto">
          <a:xfrm>
            <a:off x="838200" y="4201160"/>
            <a:ext cx="1095274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 dirty="0"/>
              <a:t>Modifier les styles du texte du masque</a:t>
            </a:r>
            <a:br>
              <a:rPr lang="fr-FR" dirty="0"/>
            </a:br>
            <a:r>
              <a:rPr lang="fr-FR" dirty="0"/>
              <a:t>Deuxième niveau</a:t>
            </a:r>
            <a:br>
              <a:rPr lang="fr-FR" dirty="0"/>
            </a:br>
            <a:r>
              <a:rPr lang="fr-FR" dirty="0"/>
              <a:t>Troisième niveau</a:t>
            </a:r>
            <a:endParaRPr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6CB090-FE58-6440-84AD-FA79CAFA9353}" type="datetimeFigureOut">
              <a:rPr lang="fr-FR"/>
              <a:t>13/04/2025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67E7-F06C-FB4F-9040-9ADF85F5C118}" type="slidenum">
              <a:rPr lang="fr-FR"/>
              <a:t>‹N›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A2D3DF-6BC1-74F7-C9AF-75BE904D89F0}"/>
              </a:ext>
            </a:extLst>
          </p:cNvPr>
          <p:cNvSpPr/>
          <p:nvPr userDrawn="1"/>
        </p:nvSpPr>
        <p:spPr bwMode="auto">
          <a:xfrm>
            <a:off x="0" y="4095066"/>
            <a:ext cx="12192000" cy="84995"/>
          </a:xfrm>
          <a:prstGeom prst="rect">
            <a:avLst/>
          </a:prstGeom>
          <a:solidFill>
            <a:srgbClr val="D99F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2099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8200" y="393793"/>
            <a:ext cx="9644094" cy="683126"/>
          </a:xfrm>
        </p:spPr>
        <p:txBody>
          <a:bodyPr/>
          <a:lstStyle/>
          <a:p>
            <a:pPr>
              <a:defRPr/>
            </a:pPr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256306"/>
            <a:ext cx="5181600" cy="4920657"/>
          </a:xfrm>
        </p:spPr>
        <p:txBody>
          <a:bodyPr/>
          <a:lstStyle/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256306"/>
            <a:ext cx="5181600" cy="4920657"/>
          </a:xfrm>
        </p:spPr>
        <p:txBody>
          <a:bodyPr/>
          <a:lstStyle/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6CB090-FE58-6440-84AD-FA79CAFA9353}" type="datetimeFigureOut">
              <a:rPr lang="fr-FR"/>
              <a:t>13/04/2025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67E7-F06C-FB4F-9040-9ADF85F5C118}" type="slidenum">
              <a:rPr lang="fr-FR"/>
              <a:t>‹N›</a:t>
            </a:fld>
            <a:endParaRPr lang="fr-F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7A8E584-3BE9-B3FE-D159-E12F8BB0E4A4}"/>
              </a:ext>
            </a:extLst>
          </p:cNvPr>
          <p:cNvSpPr/>
          <p:nvPr userDrawn="1"/>
        </p:nvSpPr>
        <p:spPr bwMode="auto">
          <a:xfrm>
            <a:off x="0" y="1196911"/>
            <a:ext cx="12192000" cy="58052"/>
          </a:xfrm>
          <a:prstGeom prst="rect">
            <a:avLst/>
          </a:prstGeom>
          <a:solidFill>
            <a:srgbClr val="D99F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499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67E7-F06C-FB4F-9040-9ADF85F5C118}" type="slidenum">
              <a:rPr lang="fr-FR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356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6CB090-FE58-6440-84AD-FA79CAFA9353}" type="datetimeFigureOut">
              <a:rPr lang="fr-FR"/>
              <a:t>13/04/2025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67E7-F06C-FB4F-9040-9ADF85F5C118}" type="slidenum">
              <a:rPr lang="fr-FR"/>
              <a:t>‹N›</a:t>
            </a:fld>
            <a:endParaRPr lang="fr-F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EEC0DFD-BC12-C2CD-C22B-9862FCCC6BCE}"/>
              </a:ext>
            </a:extLst>
          </p:cNvPr>
          <p:cNvSpPr/>
          <p:nvPr userDrawn="1"/>
        </p:nvSpPr>
        <p:spPr bwMode="auto">
          <a:xfrm>
            <a:off x="0" y="1196911"/>
            <a:ext cx="12192000" cy="58052"/>
          </a:xfrm>
          <a:prstGeom prst="rect">
            <a:avLst/>
          </a:prstGeom>
          <a:solidFill>
            <a:srgbClr val="D99F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541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401054" y="414134"/>
            <a:ext cx="9699753" cy="484237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pPr>
              <a:defRPr/>
            </a:pPr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325510" y="1175235"/>
            <a:ext cx="7465436" cy="4685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>
              <a:defRPr/>
            </a:pPr>
            <a:r>
              <a:rPr lang="fr-FR" dirty="0"/>
              <a:t>Modifier les styles du texte du masque</a:t>
            </a:r>
            <a:br>
              <a:rPr lang="fr-FR" dirty="0"/>
            </a:br>
            <a:r>
              <a:rPr lang="fr-FR" dirty="0"/>
              <a:t>Deuxième niveau</a:t>
            </a:r>
            <a:br>
              <a:rPr lang="fr-FR" dirty="0"/>
            </a:br>
            <a:r>
              <a:rPr lang="fr-FR" dirty="0"/>
              <a:t>Troisième niveau</a:t>
            </a:r>
            <a:br>
              <a:rPr lang="fr-FR" dirty="0"/>
            </a:br>
            <a:r>
              <a:rPr lang="fr-FR" dirty="0"/>
              <a:t>Quatrième niveau</a:t>
            </a:r>
            <a:br>
              <a:rPr lang="fr-FR" dirty="0"/>
            </a:br>
            <a:r>
              <a:rPr lang="fr-FR" dirty="0"/>
              <a:t>Cinquième niveau</a:t>
            </a:r>
            <a:endParaRPr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401055" y="1183172"/>
            <a:ext cx="3646159" cy="468581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>
              <a:defRPr/>
            </a:pPr>
            <a:r>
              <a:rPr lang="fr-FR" dirty="0"/>
              <a:t>Modifier les styles du texte du masque</a:t>
            </a:r>
            <a:br>
              <a:rPr lang="fr-FR" dirty="0"/>
            </a:br>
            <a:r>
              <a:rPr lang="fr-FR" dirty="0"/>
              <a:t>Deuxième niveau</a:t>
            </a:r>
            <a:br>
              <a:rPr lang="fr-FR" dirty="0"/>
            </a:br>
            <a:r>
              <a:rPr lang="fr-FR" dirty="0"/>
              <a:t>Troisième niveau</a:t>
            </a:r>
            <a:br>
              <a:rPr lang="fr-FR" dirty="0"/>
            </a:br>
            <a:r>
              <a:rPr lang="fr-FR" dirty="0"/>
              <a:t>Quatrième niveau</a:t>
            </a:r>
            <a:br>
              <a:rPr lang="fr-FR" dirty="0"/>
            </a:br>
            <a:r>
              <a:rPr lang="fr-FR" dirty="0"/>
              <a:t>Cinquième niveau</a:t>
            </a:r>
            <a:endParaRPr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>
          <a:xfrm>
            <a:off x="401054" y="6356349"/>
            <a:ext cx="2249906" cy="365125"/>
          </a:xfrm>
        </p:spPr>
        <p:txBody>
          <a:bodyPr/>
          <a:lstStyle/>
          <a:p>
            <a:pPr>
              <a:defRPr/>
            </a:pPr>
            <a:fld id="{116CB090-FE58-6440-84AD-FA79CAFA9353}" type="datetimeFigureOut">
              <a:rPr lang="fr-FR"/>
              <a:t>13/04/2025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67E7-F06C-FB4F-9040-9ADF85F5C118}" type="slidenum">
              <a:rPr lang="fr-FR"/>
              <a:t>‹N›</a:t>
            </a:fld>
            <a:endParaRPr lang="fr-F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D6DFD15-0C27-9163-89BB-64A2B3D0838B}"/>
              </a:ext>
            </a:extLst>
          </p:cNvPr>
          <p:cNvSpPr/>
          <p:nvPr userDrawn="1"/>
        </p:nvSpPr>
        <p:spPr bwMode="auto">
          <a:xfrm>
            <a:off x="0" y="998131"/>
            <a:ext cx="12192000" cy="58052"/>
          </a:xfrm>
          <a:prstGeom prst="rect">
            <a:avLst/>
          </a:prstGeom>
          <a:solidFill>
            <a:srgbClr val="D99F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1_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79B8FFE-D758-4C1F-AC76-E8039978C09E}"/>
              </a:ext>
            </a:extLst>
          </p:cNvPr>
          <p:cNvSpPr/>
          <p:nvPr userDrawn="1"/>
        </p:nvSpPr>
        <p:spPr>
          <a:xfrm>
            <a:off x="0" y="6076590"/>
            <a:ext cx="12192001" cy="7814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838200" y="1241109"/>
            <a:ext cx="10952746" cy="977306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 dirty="0"/>
              <a:t>Questions ?</a:t>
            </a:r>
            <a:endParaRPr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 bwMode="auto">
          <a:xfrm>
            <a:off x="838200" y="2416485"/>
            <a:ext cx="1095274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 dirty="0"/>
              <a:t>Modifier les styles du texte du masque</a:t>
            </a:r>
            <a:br>
              <a:rPr lang="fr-FR" dirty="0"/>
            </a:br>
            <a:r>
              <a:rPr lang="fr-FR" dirty="0"/>
              <a:t>Deuxième niveau</a:t>
            </a:r>
            <a:br>
              <a:rPr lang="fr-FR" dirty="0"/>
            </a:br>
            <a:r>
              <a:rPr lang="fr-FR" dirty="0"/>
              <a:t>Troisième niveau</a:t>
            </a:r>
            <a:endParaRPr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A92590-B646-70C3-0E83-604E82232D63}"/>
              </a:ext>
            </a:extLst>
          </p:cNvPr>
          <p:cNvSpPr/>
          <p:nvPr userDrawn="1"/>
        </p:nvSpPr>
        <p:spPr bwMode="auto">
          <a:xfrm>
            <a:off x="0" y="4114742"/>
            <a:ext cx="12192000" cy="113126"/>
          </a:xfrm>
          <a:prstGeom prst="rect">
            <a:avLst/>
          </a:prstGeom>
          <a:solidFill>
            <a:srgbClr val="D99F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reeform 23">
            <a:extLst>
              <a:ext uri="{FF2B5EF4-FFF2-40B4-BE49-F238E27FC236}">
                <a16:creationId xmlns:a16="http://schemas.microsoft.com/office/drawing/2014/main" id="{0A82A43A-315E-A978-FE6E-5628A93BA99C}"/>
              </a:ext>
            </a:extLst>
          </p:cNvPr>
          <p:cNvSpPr/>
          <p:nvPr userDrawn="1"/>
        </p:nvSpPr>
        <p:spPr bwMode="auto">
          <a:xfrm>
            <a:off x="4472649" y="6306094"/>
            <a:ext cx="1704631" cy="323214"/>
          </a:xfrm>
          <a:custGeom>
            <a:avLst/>
            <a:gdLst/>
            <a:ahLst/>
            <a:cxnLst/>
            <a:rect l="l" t="t" r="r" b="b"/>
            <a:pathLst>
              <a:path w="2316500" h="439231">
                <a:moveTo>
                  <a:pt x="0" y="0"/>
                </a:moveTo>
                <a:lnTo>
                  <a:pt x="2316500" y="0"/>
                </a:lnTo>
                <a:lnTo>
                  <a:pt x="2316500" y="439230"/>
                </a:lnTo>
                <a:lnTo>
                  <a:pt x="0" y="43923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5686" t="-117146" r="-7695" b="-105051"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9" name="Freeform 29">
            <a:extLst>
              <a:ext uri="{FF2B5EF4-FFF2-40B4-BE49-F238E27FC236}">
                <a16:creationId xmlns:a16="http://schemas.microsoft.com/office/drawing/2014/main" id="{3B9C3EE9-2BAA-813C-A4A5-527D5EC647E4}"/>
              </a:ext>
            </a:extLst>
          </p:cNvPr>
          <p:cNvSpPr/>
          <p:nvPr userDrawn="1"/>
        </p:nvSpPr>
        <p:spPr bwMode="auto">
          <a:xfrm>
            <a:off x="6380089" y="6255734"/>
            <a:ext cx="984649" cy="423934"/>
          </a:xfrm>
          <a:custGeom>
            <a:avLst/>
            <a:gdLst/>
            <a:ahLst/>
            <a:cxnLst/>
            <a:rect l="l" t="t" r="r" b="b"/>
            <a:pathLst>
              <a:path w="1688476" h="726962">
                <a:moveTo>
                  <a:pt x="0" y="0"/>
                </a:moveTo>
                <a:lnTo>
                  <a:pt x="1688476" y="0"/>
                </a:lnTo>
                <a:lnTo>
                  <a:pt x="1688476" y="726963"/>
                </a:lnTo>
                <a:lnTo>
                  <a:pt x="0" y="7269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322" r="-1322"/>
            </a:stretch>
          </a:blipFill>
        </p:spPr>
        <p:txBody>
          <a:bodyPr/>
          <a:lstStyle/>
          <a:p>
            <a:endParaRPr lang="it-IT"/>
          </a:p>
        </p:txBody>
      </p:sp>
      <p:pic>
        <p:nvPicPr>
          <p:cNvPr id="10" name="Immagine 9" descr="Immagine che contiene Carattere, linea, bianc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8B06C3B1-954A-3850-4FD6-11C58C1DF3D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92728" y="6207624"/>
            <a:ext cx="377112" cy="520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99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1116419" y="407205"/>
            <a:ext cx="7279106" cy="634261"/>
          </a:xfrm>
        </p:spPr>
        <p:txBody>
          <a:bodyPr/>
          <a:lstStyle/>
          <a:p>
            <a:pPr>
              <a:defRPr/>
            </a:pPr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116419" y="1386167"/>
            <a:ext cx="10748955" cy="4671201"/>
          </a:xfrm>
        </p:spPr>
        <p:txBody>
          <a:bodyPr/>
          <a:lstStyle/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>
            <a:off x="291601" y="6356350"/>
            <a:ext cx="2249906" cy="365125"/>
          </a:xfrm>
        </p:spPr>
        <p:txBody>
          <a:bodyPr/>
          <a:lstStyle/>
          <a:p>
            <a:pPr>
              <a:defRPr/>
            </a:pPr>
            <a:fld id="{116CB090-FE58-6440-84AD-FA79CAFA9353}" type="datetimeFigureOut">
              <a:rPr lang="fr-FR"/>
              <a:t>13/04/2025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8685028" y="6356350"/>
            <a:ext cx="3180346" cy="365125"/>
          </a:xfrm>
        </p:spPr>
        <p:txBody>
          <a:bodyPr/>
          <a:lstStyle/>
          <a:p>
            <a:pPr>
              <a:defRPr/>
            </a:pPr>
            <a:fld id="{15E867E7-F06C-FB4F-9040-9ADF85F5C118}" type="slidenum">
              <a:rPr lang="fr-FR"/>
              <a:t>‹N›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3B9051-83E1-98FE-21FE-9FDBF85242A4}"/>
              </a:ext>
            </a:extLst>
          </p:cNvPr>
          <p:cNvSpPr/>
          <p:nvPr userDrawn="1"/>
        </p:nvSpPr>
        <p:spPr bwMode="auto">
          <a:xfrm>
            <a:off x="0" y="1196911"/>
            <a:ext cx="12192000" cy="58052"/>
          </a:xfrm>
          <a:prstGeom prst="rect">
            <a:avLst/>
          </a:prstGeom>
          <a:solidFill>
            <a:srgbClr val="D99F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8200" y="1241108"/>
            <a:ext cx="10952746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 bwMode="auto">
          <a:xfrm>
            <a:off x="838200" y="4201160"/>
            <a:ext cx="1095274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6CB090-FE58-6440-84AD-FA79CAFA9353}" type="datetimeFigureOut">
              <a:rPr lang="fr-FR"/>
              <a:t>13/04/2025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67E7-F06C-FB4F-9040-9ADF85F5C118}" type="slidenum">
              <a:rPr lang="fr-FR"/>
              <a:t>‹N›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F6FA84-58A6-E805-F828-9AF674829C5D}"/>
              </a:ext>
            </a:extLst>
          </p:cNvPr>
          <p:cNvSpPr/>
          <p:nvPr userDrawn="1"/>
        </p:nvSpPr>
        <p:spPr bwMode="auto">
          <a:xfrm>
            <a:off x="-14514" y="4118476"/>
            <a:ext cx="12192000" cy="58052"/>
          </a:xfrm>
          <a:prstGeom prst="rect">
            <a:avLst/>
          </a:prstGeom>
          <a:solidFill>
            <a:srgbClr val="D99F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8200" y="442162"/>
            <a:ext cx="9652045" cy="862513"/>
          </a:xfrm>
        </p:spPr>
        <p:txBody>
          <a:bodyPr/>
          <a:lstStyle/>
          <a:p>
            <a:pPr>
              <a:defRPr/>
            </a:pPr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6CB090-FE58-6440-84AD-FA79CAFA9353}" type="datetimeFigureOut">
              <a:rPr lang="fr-FR"/>
              <a:t>13/04/2025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67E7-F06C-FB4F-9040-9ADF85F5C118}" type="slidenum">
              <a:rPr lang="fr-FR"/>
              <a:t>‹N›</a:t>
            </a:fld>
            <a:endParaRPr lang="fr-F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3FA4AEA-379C-1C44-0D75-0CEC01250214}"/>
              </a:ext>
            </a:extLst>
          </p:cNvPr>
          <p:cNvSpPr/>
          <p:nvPr userDrawn="1"/>
        </p:nvSpPr>
        <p:spPr bwMode="auto">
          <a:xfrm>
            <a:off x="-76200" y="1536124"/>
            <a:ext cx="12192000" cy="58052"/>
          </a:xfrm>
          <a:prstGeom prst="rect">
            <a:avLst/>
          </a:prstGeom>
          <a:solidFill>
            <a:srgbClr val="D99F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6CB090-FE58-6440-84AD-FA79CAFA9353}" type="datetimeFigureOut">
              <a:rPr lang="fr-FR"/>
              <a:t>13/04/2025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67E7-F06C-FB4F-9040-9ADF85F5C118}" type="slidenum">
              <a:rPr lang="fr-FR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6CB090-FE58-6440-84AD-FA79CAFA9353}" type="datetimeFigureOut">
              <a:rPr lang="fr-FR"/>
              <a:t>13/04/2025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67E7-F06C-FB4F-9040-9ADF85F5C118}" type="slidenum">
              <a:rPr lang="fr-FR"/>
              <a:t>‹N›</a:t>
            </a:fld>
            <a:endParaRPr lang="fr-F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08AC3F8-A495-EA04-4A9D-B4079633CD4E}"/>
              </a:ext>
            </a:extLst>
          </p:cNvPr>
          <p:cNvSpPr/>
          <p:nvPr userDrawn="1"/>
        </p:nvSpPr>
        <p:spPr bwMode="auto">
          <a:xfrm>
            <a:off x="0" y="1196911"/>
            <a:ext cx="12192000" cy="58052"/>
          </a:xfrm>
          <a:prstGeom prst="rect">
            <a:avLst/>
          </a:prstGeom>
          <a:solidFill>
            <a:srgbClr val="D99F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88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371074" y="449705"/>
            <a:ext cx="7394713" cy="540368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pPr>
              <a:defRPr/>
            </a:pPr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308544" y="1349115"/>
            <a:ext cx="7482402" cy="47692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>
              <a:defRPr/>
            </a:pPr>
            <a:r>
              <a:rPr lang="fr-FR" dirty="0"/>
              <a:t>Modifier les styles du texte du masque</a:t>
            </a:r>
            <a:br>
              <a:rPr lang="fr-FR" dirty="0"/>
            </a:br>
            <a:r>
              <a:rPr lang="fr-FR" dirty="0"/>
              <a:t>Deuxième niveau</a:t>
            </a:r>
            <a:br>
              <a:rPr lang="fr-FR" dirty="0"/>
            </a:br>
            <a:r>
              <a:rPr lang="fr-FR" dirty="0"/>
              <a:t>Troisième niveau</a:t>
            </a:r>
            <a:br>
              <a:rPr lang="fr-FR" dirty="0"/>
            </a:br>
            <a:r>
              <a:rPr lang="fr-FR" dirty="0"/>
              <a:t>Quatrième niveau</a:t>
            </a:r>
            <a:br>
              <a:rPr lang="fr-FR" dirty="0"/>
            </a:br>
            <a:r>
              <a:rPr lang="fr-FR" dirty="0"/>
              <a:t>Cinquième niveau</a:t>
            </a:r>
            <a:endParaRPr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401054" y="1349114"/>
            <a:ext cx="3726655" cy="47692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>
              <a:defRPr/>
            </a:pPr>
            <a:r>
              <a:rPr lang="fr-FR" dirty="0"/>
              <a:t>Modifier les styles du texte du masque</a:t>
            </a:r>
            <a:br>
              <a:rPr lang="fr-FR" dirty="0"/>
            </a:br>
            <a:r>
              <a:rPr lang="fr-FR" dirty="0"/>
              <a:t>Deuxième niveau</a:t>
            </a:r>
            <a:br>
              <a:rPr lang="fr-FR" dirty="0"/>
            </a:br>
            <a:r>
              <a:rPr lang="fr-FR" dirty="0"/>
              <a:t>Troisième niveau</a:t>
            </a:r>
            <a:br>
              <a:rPr lang="fr-FR" dirty="0"/>
            </a:br>
            <a:r>
              <a:rPr lang="fr-FR" dirty="0"/>
              <a:t>Quatrième niveau</a:t>
            </a:r>
            <a:br>
              <a:rPr lang="fr-FR" dirty="0"/>
            </a:br>
            <a:r>
              <a:rPr lang="fr-FR" dirty="0"/>
              <a:t>Cinquième niveau</a:t>
            </a:r>
            <a:endParaRPr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>
          <a:xfrm>
            <a:off x="401054" y="6356349"/>
            <a:ext cx="2249906" cy="365125"/>
          </a:xfrm>
        </p:spPr>
        <p:txBody>
          <a:bodyPr/>
          <a:lstStyle/>
          <a:p>
            <a:pPr>
              <a:defRPr/>
            </a:pPr>
            <a:fld id="{116CB090-FE58-6440-84AD-FA79CAFA9353}" type="datetimeFigureOut">
              <a:rPr lang="fr-FR"/>
              <a:t>13/04/2025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67E7-F06C-FB4F-9040-9ADF85F5C118}" type="slidenum">
              <a:rPr lang="fr-FR"/>
              <a:t>‹N›</a:t>
            </a:fld>
            <a:endParaRPr lang="fr-F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399B11D-0A3C-0E34-FFCF-BD7CC5D5E35C}"/>
              </a:ext>
            </a:extLst>
          </p:cNvPr>
          <p:cNvSpPr/>
          <p:nvPr userDrawn="1"/>
        </p:nvSpPr>
        <p:spPr bwMode="auto">
          <a:xfrm>
            <a:off x="0" y="1121961"/>
            <a:ext cx="12192000" cy="58052"/>
          </a:xfrm>
          <a:prstGeom prst="rect">
            <a:avLst/>
          </a:prstGeom>
          <a:solidFill>
            <a:srgbClr val="D99F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1_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838200" y="1241109"/>
            <a:ext cx="10952746" cy="977306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 dirty="0"/>
              <a:t>Questions ?</a:t>
            </a:r>
            <a:endParaRPr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 bwMode="auto">
          <a:xfrm>
            <a:off x="838200" y="2416485"/>
            <a:ext cx="1095274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 dirty="0"/>
              <a:t>Modifier les styles du texte du masque</a:t>
            </a:r>
            <a:br>
              <a:rPr lang="fr-FR" dirty="0"/>
            </a:br>
            <a:r>
              <a:rPr lang="fr-FR" dirty="0"/>
              <a:t>Deuxième niveau</a:t>
            </a:r>
            <a:br>
              <a:rPr lang="fr-FR" dirty="0"/>
            </a:br>
            <a:r>
              <a:rPr lang="fr-FR" dirty="0"/>
              <a:t>Troisième niveau</a:t>
            </a:r>
            <a:endParaRPr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33533F-0288-5CD8-CFCC-E7FEC940E0B4}"/>
              </a:ext>
            </a:extLst>
          </p:cNvPr>
          <p:cNvSpPr/>
          <p:nvPr userDrawn="1"/>
        </p:nvSpPr>
        <p:spPr bwMode="auto">
          <a:xfrm>
            <a:off x="0" y="4148637"/>
            <a:ext cx="12192000" cy="84995"/>
          </a:xfrm>
          <a:prstGeom prst="rect">
            <a:avLst/>
          </a:prstGeom>
          <a:solidFill>
            <a:srgbClr val="D99F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reeform 23">
            <a:extLst>
              <a:ext uri="{FF2B5EF4-FFF2-40B4-BE49-F238E27FC236}">
                <a16:creationId xmlns:a16="http://schemas.microsoft.com/office/drawing/2014/main" id="{D1A30DA2-40DA-8D36-22F0-7925EC2C826E}"/>
              </a:ext>
            </a:extLst>
          </p:cNvPr>
          <p:cNvSpPr/>
          <p:nvPr userDrawn="1"/>
        </p:nvSpPr>
        <p:spPr>
          <a:xfrm>
            <a:off x="4472649" y="6163854"/>
            <a:ext cx="1704631" cy="323214"/>
          </a:xfrm>
          <a:custGeom>
            <a:avLst/>
            <a:gdLst/>
            <a:ahLst/>
            <a:cxnLst/>
            <a:rect l="l" t="t" r="r" b="b"/>
            <a:pathLst>
              <a:path w="2316500" h="439231">
                <a:moveTo>
                  <a:pt x="0" y="0"/>
                </a:moveTo>
                <a:lnTo>
                  <a:pt x="2316500" y="0"/>
                </a:lnTo>
                <a:lnTo>
                  <a:pt x="2316500" y="439230"/>
                </a:lnTo>
                <a:lnTo>
                  <a:pt x="0" y="43923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5686" t="-117146" r="-7695" b="-105051"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6" name="Freeform 29">
            <a:extLst>
              <a:ext uri="{FF2B5EF4-FFF2-40B4-BE49-F238E27FC236}">
                <a16:creationId xmlns:a16="http://schemas.microsoft.com/office/drawing/2014/main" id="{11322E83-2F6D-4A6C-A6D7-45B62CA9B19A}"/>
              </a:ext>
            </a:extLst>
          </p:cNvPr>
          <p:cNvSpPr/>
          <p:nvPr userDrawn="1"/>
        </p:nvSpPr>
        <p:spPr>
          <a:xfrm>
            <a:off x="6380089" y="6113494"/>
            <a:ext cx="984649" cy="423934"/>
          </a:xfrm>
          <a:custGeom>
            <a:avLst/>
            <a:gdLst/>
            <a:ahLst/>
            <a:cxnLst/>
            <a:rect l="l" t="t" r="r" b="b"/>
            <a:pathLst>
              <a:path w="1688476" h="726962">
                <a:moveTo>
                  <a:pt x="0" y="0"/>
                </a:moveTo>
                <a:lnTo>
                  <a:pt x="1688476" y="0"/>
                </a:lnTo>
                <a:lnTo>
                  <a:pt x="1688476" y="726963"/>
                </a:lnTo>
                <a:lnTo>
                  <a:pt x="0" y="7269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322" r="-1322"/>
            </a:stretch>
          </a:blipFill>
        </p:spPr>
        <p:txBody>
          <a:bodyPr/>
          <a:lstStyle/>
          <a:p>
            <a:endParaRPr lang="it-IT"/>
          </a:p>
        </p:txBody>
      </p:sp>
      <p:pic>
        <p:nvPicPr>
          <p:cNvPr id="8" name="Immagine 7" descr="Immagine che contiene Carattere, linea, bianc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BFEC3DAC-41EA-BD8E-2D56-4AEF0C26F97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892728" y="6065384"/>
            <a:ext cx="377112" cy="520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02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6CB090-FE58-6440-84AD-FA79CAFA9353}" type="datetimeFigureOut">
              <a:rPr lang="fr-FR"/>
              <a:t>13/04/2025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67E7-F06C-FB4F-9040-9ADF85F5C118}" type="slidenum">
              <a:rPr lang="fr-FR"/>
              <a:t>‹N›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9B1071-0C68-43DC-BC8E-9635477FAA0C}"/>
              </a:ext>
            </a:extLst>
          </p:cNvPr>
          <p:cNvSpPr/>
          <p:nvPr userDrawn="1"/>
        </p:nvSpPr>
        <p:spPr>
          <a:xfrm>
            <a:off x="0" y="3521075"/>
            <a:ext cx="3702424" cy="80963"/>
          </a:xfrm>
          <a:prstGeom prst="rect">
            <a:avLst/>
          </a:prstGeom>
          <a:solidFill>
            <a:srgbClr val="D99F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88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4692B90-2ACD-4484-87C7-19FB3CCB0BA5}"/>
              </a:ext>
            </a:extLst>
          </p:cNvPr>
          <p:cNvSpPr/>
          <p:nvPr userDrawn="1"/>
        </p:nvSpPr>
        <p:spPr>
          <a:xfrm>
            <a:off x="0" y="0"/>
            <a:ext cx="12192000" cy="295835"/>
          </a:xfrm>
          <a:prstGeom prst="rect">
            <a:avLst/>
          </a:prstGeom>
          <a:solidFill>
            <a:srgbClr val="255A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984323" y="796380"/>
            <a:ext cx="10586452" cy="862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984323" y="1825625"/>
            <a:ext cx="108066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206541" y="6356349"/>
            <a:ext cx="2249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6CB090-FE58-6440-84AD-FA79CAFA9353}" type="datetimeFigureOut">
              <a:rPr lang="fr-FR"/>
              <a:t>13/04/2025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31803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E867E7-F06C-FB4F-9040-9ADF85F5C118}" type="slidenum">
              <a:rPr lang="fr-FR"/>
              <a:t>‹N›</a:t>
            </a:fld>
            <a:endParaRPr lang="fr-FR"/>
          </a:p>
        </p:txBody>
      </p:sp>
      <p:pic>
        <p:nvPicPr>
          <p:cNvPr id="10" name="Immagine 9" descr="Immagine che contiene testo, Carattere, schermata, logo&#10;&#10;Il contenuto generato dall'IA potrebbe non essere corretto.">
            <a:extLst>
              <a:ext uri="{FF2B5EF4-FFF2-40B4-BE49-F238E27FC236}">
                <a16:creationId xmlns:a16="http://schemas.microsoft.com/office/drawing/2014/main" id="{DC27E618-6B65-13CA-9B17-C6031348B84F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9674373" y="-4945"/>
            <a:ext cx="2540776" cy="86251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6" r:id="rId5"/>
    <p:sldLayoutId id="2147483676" r:id="rId6"/>
    <p:sldLayoutId id="2147483657" r:id="rId7"/>
    <p:sldLayoutId id="2147483674" r:id="rId8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94A445D-22EE-4CE3-B931-B5763E75ADBA}"/>
              </a:ext>
            </a:extLst>
          </p:cNvPr>
          <p:cNvSpPr/>
          <p:nvPr userDrawn="1"/>
        </p:nvSpPr>
        <p:spPr bwMode="auto">
          <a:xfrm>
            <a:off x="12263" y="-21203"/>
            <a:ext cx="12192000" cy="6879203"/>
          </a:xfrm>
          <a:prstGeom prst="rect">
            <a:avLst/>
          </a:prstGeom>
          <a:solidFill>
            <a:srgbClr val="255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692B90-2ACD-4484-87C7-19FB3CCB0BA5}"/>
              </a:ext>
            </a:extLst>
          </p:cNvPr>
          <p:cNvSpPr/>
          <p:nvPr userDrawn="1"/>
        </p:nvSpPr>
        <p:spPr>
          <a:xfrm>
            <a:off x="0" y="-37603"/>
            <a:ext cx="10300447" cy="295835"/>
          </a:xfrm>
          <a:prstGeom prst="rect">
            <a:avLst/>
          </a:prstGeom>
          <a:solidFill>
            <a:srgbClr val="D99F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984323" y="796380"/>
            <a:ext cx="10586452" cy="862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984323" y="1825625"/>
            <a:ext cx="108066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fr-FR" dirty="0"/>
              <a:t>Modifier les styles du texte du masque</a:t>
            </a:r>
            <a:br>
              <a:rPr lang="fr-FR" dirty="0"/>
            </a:br>
            <a:r>
              <a:rPr lang="fr-FR" dirty="0"/>
              <a:t>Deuxième niveau</a:t>
            </a:r>
            <a:br>
              <a:rPr lang="fr-FR" dirty="0"/>
            </a:br>
            <a:r>
              <a:rPr lang="fr-FR" dirty="0"/>
              <a:t>Troisième niveau</a:t>
            </a:r>
            <a:br>
              <a:rPr lang="fr-FR" dirty="0"/>
            </a:br>
            <a:r>
              <a:rPr lang="fr-FR" dirty="0"/>
              <a:t>Quatrième niveau</a:t>
            </a:r>
            <a:br>
              <a:rPr lang="fr-FR" dirty="0"/>
            </a:br>
            <a:r>
              <a:rPr lang="fr-FR" dirty="0"/>
              <a:t>Cinquième niveau</a:t>
            </a:r>
            <a:endParaRPr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206541" y="6356349"/>
            <a:ext cx="2249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16CB090-FE58-6440-84AD-FA79CAFA9353}" type="datetimeFigureOut">
              <a:rPr lang="fr-FR" smtClean="0"/>
              <a:pPr>
                <a:defRPr/>
              </a:pPr>
              <a:t>13/04/2025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31803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E867E7-F06C-FB4F-9040-9ADF85F5C118}" type="slidenum">
              <a:rPr lang="fr-FR"/>
              <a:t>‹N›</a:t>
            </a:fld>
            <a:endParaRPr lang="fr-FR"/>
          </a:p>
        </p:txBody>
      </p:sp>
      <p:pic>
        <p:nvPicPr>
          <p:cNvPr id="7" name="Immagine 6" descr="Immagine che contiene testo, Carattere, schermata, logo&#10;&#10;Il contenuto generato dall'IA potrebbe non essere corretto.">
            <a:extLst>
              <a:ext uri="{FF2B5EF4-FFF2-40B4-BE49-F238E27FC236}">
                <a16:creationId xmlns:a16="http://schemas.microsoft.com/office/drawing/2014/main" id="{3042F325-89DC-C220-8600-F54AE7717598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 bwMode="auto">
          <a:xfrm>
            <a:off x="9678837" y="-37603"/>
            <a:ext cx="2525425" cy="86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03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8" r:id="rId5"/>
    <p:sldLayoutId id="2147483669" r:id="rId6"/>
    <p:sldLayoutId id="2147483670" r:id="rId7"/>
    <p:sldLayoutId id="2147483675" r:id="rId8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AABAE3F9-3199-49CA-8E35-423FB3F75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1655762"/>
          </a:xfrm>
        </p:spPr>
        <p:txBody>
          <a:bodyPr anchor="t">
            <a:noAutofit/>
          </a:bodyPr>
          <a:lstStyle/>
          <a:p>
            <a:r>
              <a:rPr lang="en-US" sz="4800" dirty="0">
                <a:solidFill>
                  <a:srgbClr val="255A8E"/>
                </a:solidFill>
              </a:rPr>
              <a:t>Title of the presentation</a:t>
            </a:r>
            <a:endParaRPr lang="fr-FR" sz="4800" dirty="0">
              <a:solidFill>
                <a:srgbClr val="255A8E"/>
              </a:solidFill>
            </a:endParaRP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A1E1E09C-421B-4180-9891-02069CB7CD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Author 1, Author 2, Author 3</a:t>
            </a:r>
          </a:p>
          <a:p>
            <a:r>
              <a:rPr lang="en-US" dirty="0"/>
              <a:t>University of Calabria</a:t>
            </a:r>
          </a:p>
          <a:p>
            <a:r>
              <a:rPr lang="en-US" dirty="0"/>
              <a:t>University of Salerno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337A526-ECBF-4199-AAC1-5181A3328F5E}"/>
              </a:ext>
            </a:extLst>
          </p:cNvPr>
          <p:cNvSpPr txBox="1"/>
          <p:nvPr/>
        </p:nvSpPr>
        <p:spPr>
          <a:xfrm>
            <a:off x="75702" y="3140631"/>
            <a:ext cx="2611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Mini-Symposium : MS-02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811CB9-4066-458B-9340-C479F5C41F26}"/>
              </a:ext>
            </a:extLst>
          </p:cNvPr>
          <p:cNvSpPr/>
          <p:nvPr/>
        </p:nvSpPr>
        <p:spPr>
          <a:xfrm>
            <a:off x="1243262" y="5528231"/>
            <a:ext cx="1852863" cy="98659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LOGOS</a:t>
            </a:r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332DB9-7902-4F9D-8D13-BBCD8373C7BE}"/>
              </a:ext>
            </a:extLst>
          </p:cNvPr>
          <p:cNvSpPr/>
          <p:nvPr/>
        </p:nvSpPr>
        <p:spPr bwMode="auto">
          <a:xfrm>
            <a:off x="3336757" y="5528231"/>
            <a:ext cx="1852863" cy="98659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LOGOS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4BD786-64BC-4B4A-AA48-155714F34271}"/>
              </a:ext>
            </a:extLst>
          </p:cNvPr>
          <p:cNvSpPr/>
          <p:nvPr/>
        </p:nvSpPr>
        <p:spPr bwMode="auto">
          <a:xfrm>
            <a:off x="5430251" y="5528231"/>
            <a:ext cx="1852863" cy="98659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LOGOS</a:t>
            </a:r>
            <a:endParaRPr lang="fr-FR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D76708-52A2-42F4-9587-B322E3094880}"/>
              </a:ext>
            </a:extLst>
          </p:cNvPr>
          <p:cNvSpPr/>
          <p:nvPr/>
        </p:nvSpPr>
        <p:spPr bwMode="auto">
          <a:xfrm>
            <a:off x="7523746" y="5528231"/>
            <a:ext cx="1852863" cy="98659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LOGOS</a:t>
            </a:r>
            <a:endParaRPr lang="fr-FR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25F8AEA-DCFB-49CF-BF66-2205034FBBA6}"/>
              </a:ext>
            </a:extLst>
          </p:cNvPr>
          <p:cNvSpPr/>
          <p:nvPr/>
        </p:nvSpPr>
        <p:spPr bwMode="auto">
          <a:xfrm>
            <a:off x="9617241" y="5528231"/>
            <a:ext cx="1852863" cy="98659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LOGOS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013FC7-1025-427D-A30B-E155A1280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600" y="361280"/>
            <a:ext cx="5946014" cy="86251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255A8E"/>
                </a:solidFill>
                <a:latin typeface="Montserrat" pitchFamily="2" charset="77"/>
              </a:rPr>
              <a:t>The city of Paestum</a:t>
            </a:r>
            <a:endParaRPr lang="fr-FR" b="1" dirty="0">
              <a:solidFill>
                <a:srgbClr val="255A8E"/>
              </a:solidFill>
              <a:latin typeface="Montserrat" pitchFamily="2" charset="77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0DB032-0D7D-4E2C-9DDA-4CC65C9BF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600" y="1535260"/>
            <a:ext cx="5946014" cy="487655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Paestum, a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historic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city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located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in the province of Salerno,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Campania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is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one of the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archaeological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gems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of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southern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Italy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. An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ancient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Greek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colony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founded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under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the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name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of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Poseidonia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, Paestum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is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now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a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fascinating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destination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that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blends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the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elegance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of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classical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history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with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the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tranquility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of the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Mediterranean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rural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landscape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Famous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for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its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majestic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Doric temples,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among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the best-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preserved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in the world, Paestum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is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a place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where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history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, art, and nature come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together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in an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extraordinary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way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.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Its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Archaeological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Park, a UNESCO World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Heritage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site, tells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millennia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of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civilization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through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monuments,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ancient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streets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, and a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museum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filled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with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remarkable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artifacts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Situated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between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the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Tyrrhenian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Sea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and the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hills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of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Cilento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, Paestum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is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also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renowned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for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its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authentic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relaxed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atmosphere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making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it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an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ideal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destination for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those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Montserrat" pitchFamily="2" charset="77"/>
                <a:cs typeface="Arial" panose="020B0604020202020204" pitchFamily="34" charset="0"/>
              </a:rPr>
              <a:t>seeking</a:t>
            </a:r>
            <a:r>
              <a:rPr lang="fr-FR" sz="1600" dirty="0">
                <a:latin typeface="Montserrat" pitchFamily="2" charset="77"/>
                <a:cs typeface="Arial" panose="020B0604020202020204" pitchFamily="34" charset="0"/>
              </a:rPr>
              <a:t> culture, beauty, and tradition.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9A6487B-5097-40DF-81CD-68E32AC8F3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l="14922" r="27062" b="2"/>
          <a:stretch/>
        </p:blipFill>
        <p:spPr bwMode="auto">
          <a:xfrm>
            <a:off x="6415314" y="1535260"/>
            <a:ext cx="5144012" cy="4876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Titre 13">
            <a:extLst>
              <a:ext uri="{FF2B5EF4-FFF2-40B4-BE49-F238E27FC236}">
                <a16:creationId xmlns:a16="http://schemas.microsoft.com/office/drawing/2014/main" id="{6004FC7F-193F-4E1E-B012-27854140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55A8E"/>
                </a:solidFill>
                <a:latin typeface="Montserrat Medium" pitchFamily="2" charset="77"/>
              </a:rPr>
              <a:t>Organizing institutions</a:t>
            </a:r>
            <a:endParaRPr lang="fr-FR" dirty="0">
              <a:solidFill>
                <a:srgbClr val="255A8E"/>
              </a:solidFill>
              <a:latin typeface="Montserrat Medium" pitchFamily="2" charset="77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1B765D3-318E-4271-B2A2-46FE291CA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0704" y="1472703"/>
            <a:ext cx="4408039" cy="4739411"/>
          </a:xfrm>
        </p:spPr>
        <p:txBody>
          <a:bodyPr>
            <a:noAutofit/>
          </a:bodyPr>
          <a:lstStyle/>
          <a:p>
            <a:r>
              <a:rPr lang="en-US" dirty="0">
                <a:latin typeface="Montserrat" pitchFamily="2" charset="77"/>
              </a:rPr>
              <a:t>The ESAFORM 2025 conference is proudly organized by two prominent Italian institutions the University of Calabria and the University of Salerno.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ontserrat" pitchFamily="2" charset="77"/>
              </a:rPr>
              <a:t>The University of Salerno, boasts a rich academic tradition and a strong emphasis on technological advancement and industrial collaboration. Together, these universities bring a wealth of expertise and a shared dedication to advancing the field of materials forming.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ontserrat" pitchFamily="2" charset="77"/>
              </a:rPr>
              <a:t>University of Calabria, located in Rende, is renowned for its commitment to research and innovation, particularly in engineering and materials science. Its modern campus and interdisciplinary approach foster a dynamic academic environment.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Montserrat" pitchFamily="2" charset="77"/>
            </a:endParaRPr>
          </a:p>
        </p:txBody>
      </p:sp>
      <p:pic>
        <p:nvPicPr>
          <p:cNvPr id="12" name="Immagine 11" descr="Immagine che contiene aria aperta, nuvola, albero, cielo&#10;&#10;Il contenuto generato dall'IA potrebbe non essere corretto.">
            <a:extLst>
              <a:ext uri="{FF2B5EF4-FFF2-40B4-BE49-F238E27FC236}">
                <a16:creationId xmlns:a16="http://schemas.microsoft.com/office/drawing/2014/main" id="{7FB9059A-7DDC-704C-55B3-8A9F84D5C86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1874" b="6330"/>
          <a:stretch/>
        </p:blipFill>
        <p:spPr bwMode="auto">
          <a:xfrm>
            <a:off x="5341258" y="3986888"/>
            <a:ext cx="6440038" cy="2225226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A989F516-B76E-DBBD-F420-C5469464DE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9286" b="19286"/>
          <a:stretch/>
        </p:blipFill>
        <p:spPr bwMode="auto">
          <a:xfrm>
            <a:off x="5341258" y="1617182"/>
            <a:ext cx="6440038" cy="2225226"/>
          </a:xfrm>
          <a:prstGeom prst="rect">
            <a:avLst/>
          </a:prstGeom>
        </p:spPr>
      </p:pic>
      <p:sp>
        <p:nvSpPr>
          <p:cNvPr id="17" name="Rettangolo 16">
            <a:extLst>
              <a:ext uri="{FF2B5EF4-FFF2-40B4-BE49-F238E27FC236}">
                <a16:creationId xmlns:a16="http://schemas.microsoft.com/office/drawing/2014/main" id="{678F68B9-5811-8B83-584B-5B0BE115AE07}"/>
              </a:ext>
            </a:extLst>
          </p:cNvPr>
          <p:cNvSpPr/>
          <p:nvPr/>
        </p:nvSpPr>
        <p:spPr>
          <a:xfrm>
            <a:off x="10554438" y="3338078"/>
            <a:ext cx="1127810" cy="413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2631E2AD-6C35-EBEC-894E-465EB8C81A83}"/>
              </a:ext>
            </a:extLst>
          </p:cNvPr>
          <p:cNvSpPr/>
          <p:nvPr/>
        </p:nvSpPr>
        <p:spPr bwMode="auto">
          <a:xfrm>
            <a:off x="10554438" y="5709579"/>
            <a:ext cx="1127810" cy="413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eform 23">
            <a:extLst>
              <a:ext uri="{FF2B5EF4-FFF2-40B4-BE49-F238E27FC236}">
                <a16:creationId xmlns:a16="http://schemas.microsoft.com/office/drawing/2014/main" id="{9F086252-EBB7-A181-7688-BDB95F4A2D1A}"/>
              </a:ext>
            </a:extLst>
          </p:cNvPr>
          <p:cNvSpPr/>
          <p:nvPr/>
        </p:nvSpPr>
        <p:spPr>
          <a:xfrm>
            <a:off x="10653763" y="5838129"/>
            <a:ext cx="929161" cy="176178"/>
          </a:xfrm>
          <a:custGeom>
            <a:avLst/>
            <a:gdLst/>
            <a:ahLst/>
            <a:cxnLst/>
            <a:rect l="l" t="t" r="r" b="b"/>
            <a:pathLst>
              <a:path w="2316500" h="439231">
                <a:moveTo>
                  <a:pt x="0" y="0"/>
                </a:moveTo>
                <a:lnTo>
                  <a:pt x="2316500" y="0"/>
                </a:lnTo>
                <a:lnTo>
                  <a:pt x="2316500" y="439230"/>
                </a:lnTo>
                <a:lnTo>
                  <a:pt x="0" y="43923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5686" t="-117146" r="-7695" b="-105051"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20" name="Freeform 29">
            <a:extLst>
              <a:ext uri="{FF2B5EF4-FFF2-40B4-BE49-F238E27FC236}">
                <a16:creationId xmlns:a16="http://schemas.microsoft.com/office/drawing/2014/main" id="{DD45F1C4-7473-0032-C1CE-FF9F4F456BC6}"/>
              </a:ext>
            </a:extLst>
          </p:cNvPr>
          <p:cNvSpPr/>
          <p:nvPr/>
        </p:nvSpPr>
        <p:spPr>
          <a:xfrm>
            <a:off x="10796548" y="3393671"/>
            <a:ext cx="643590" cy="277093"/>
          </a:xfrm>
          <a:custGeom>
            <a:avLst/>
            <a:gdLst/>
            <a:ahLst/>
            <a:cxnLst/>
            <a:rect l="l" t="t" r="r" b="b"/>
            <a:pathLst>
              <a:path w="1688476" h="726962">
                <a:moveTo>
                  <a:pt x="0" y="0"/>
                </a:moveTo>
                <a:lnTo>
                  <a:pt x="1688476" y="0"/>
                </a:lnTo>
                <a:lnTo>
                  <a:pt x="1688476" y="726963"/>
                </a:lnTo>
                <a:lnTo>
                  <a:pt x="0" y="72696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1322" r="-1322"/>
            </a:stretch>
          </a:blipFill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60522BE9-C3E6-4B49-86F7-5EE2EC05E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255A8E"/>
                </a:solidFill>
                <a:latin typeface="Montserrat" pitchFamily="2" charset="77"/>
              </a:rPr>
              <a:t>Questions ?</a:t>
            </a:r>
            <a:endParaRPr lang="fr-FR" b="1" dirty="0">
              <a:solidFill>
                <a:srgbClr val="255A8E"/>
              </a:solidFill>
              <a:latin typeface="Montserrat" pitchFamily="2" charset="77"/>
            </a:endParaRPr>
          </a:p>
        </p:txBody>
      </p:sp>
      <p:sp>
        <p:nvSpPr>
          <p:cNvPr id="6" name="Espace réservé du texte 1">
            <a:extLst>
              <a:ext uri="{FF2B5EF4-FFF2-40B4-BE49-F238E27FC236}">
                <a16:creationId xmlns:a16="http://schemas.microsoft.com/office/drawing/2014/main" id="{71A315DA-C643-4F50-BDB1-FA4F3EC947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2416484"/>
            <a:ext cx="10791202" cy="97730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Montserrat" pitchFamily="2" charset="77"/>
              </a:rPr>
              <a:t>We have one laptop on each presentation room, Videos are allowed.</a:t>
            </a:r>
          </a:p>
          <a:p>
            <a:pPr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Montserrat" pitchFamily="2" charset="77"/>
              </a:rPr>
              <a:t>Please contact the organization committee, if you need help.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6F48F26-66C6-4813-99D9-C8F45DDA1413}"/>
              </a:ext>
            </a:extLst>
          </p:cNvPr>
          <p:cNvSpPr txBox="1"/>
          <p:nvPr/>
        </p:nvSpPr>
        <p:spPr bwMode="auto">
          <a:xfrm>
            <a:off x="3044286" y="4674228"/>
            <a:ext cx="6540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255A8E"/>
                </a:solidFill>
                <a:latin typeface="Montserrat" pitchFamily="2" charset="77"/>
              </a:rPr>
              <a:t>See you in Paestum soon !</a:t>
            </a:r>
            <a:endParaRPr lang="fr-FR" sz="3600" b="1" dirty="0">
              <a:solidFill>
                <a:srgbClr val="255A8E"/>
              </a:solidFill>
              <a:latin typeface="Montserrat" pitchFamily="2" charset="7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ESAFORM_24.potx" id="{497EC33D-3BD3-4BD4-842F-A00C94802A07}" vid="{470D98C8-67CA-4040-B062-AE70E5242287}"/>
    </a:ext>
  </a:extLst>
</a:theme>
</file>

<file path=ppt/theme/theme2.xml><?xml version="1.0" encoding="utf-8"?>
<a:theme xmlns:a="http://schemas.openxmlformats.org/drawingml/2006/main" name="1_Thème Office">
  <a:themeElements>
    <a:clrScheme name="Palissad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ESAFORM_24.potx" id="{497EC33D-3BD3-4BD4-842F-A00C94802A07}" vid="{DD8D738A-3CF7-4438-896E-EA69C36706BB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2100</TotalTime>
  <Words>319</Words>
  <Application>Microsoft Macintosh PowerPoint</Application>
  <DocSecurity>0</DocSecurity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4</vt:i4>
      </vt:variant>
    </vt:vector>
  </HeadingPairs>
  <TitlesOfParts>
    <vt:vector size="12" baseType="lpstr">
      <vt:lpstr>Arial</vt:lpstr>
      <vt:lpstr>Calibri</vt:lpstr>
      <vt:lpstr>Franklin Gothic Book</vt:lpstr>
      <vt:lpstr>Franklin Gothic Medium</vt:lpstr>
      <vt:lpstr>Montserrat</vt:lpstr>
      <vt:lpstr>Montserrat Medium</vt:lpstr>
      <vt:lpstr>Thème Office</vt:lpstr>
      <vt:lpstr>1_Thème Office</vt:lpstr>
      <vt:lpstr>Title of the presentation</vt:lpstr>
      <vt:lpstr>The city of Paestum</vt:lpstr>
      <vt:lpstr>Organizing institutions</vt:lpstr>
      <vt:lpstr>Questions 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ESAFORM 2024</dc:creator>
  <cp:keywords/>
  <dc:description/>
  <cp:lastModifiedBy>Ariosto Ponterio</cp:lastModifiedBy>
  <cp:revision>64</cp:revision>
  <dcterms:created xsi:type="dcterms:W3CDTF">2023-04-09T17:47:24Z</dcterms:created>
  <dcterms:modified xsi:type="dcterms:W3CDTF">2025-04-13T19:16:11Z</dcterms:modified>
  <cp:category/>
  <dc:identifier/>
  <cp:contentStatus/>
  <dc:language/>
  <cp:version/>
</cp:coreProperties>
</file>